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18288000" cy="10285413"/>
  <p:notesSz cx="9144000" cy="6858000"/>
  <p:defaultTextStyle>
    <a:defPPr>
      <a:defRPr lang="de-DE"/>
    </a:defPPr>
    <a:lvl1pPr marL="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1pPr>
    <a:lvl2pPr marL="689065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2pPr>
    <a:lvl3pPr marL="137813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3pPr>
    <a:lvl4pPr marL="206719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4pPr>
    <a:lvl5pPr marL="275625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5pPr>
    <a:lvl6pPr marL="344532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6pPr>
    <a:lvl7pPr marL="413438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7pPr>
    <a:lvl8pPr marL="4823453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8pPr>
    <a:lvl9pPr marL="5512518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04" y="9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6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1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3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2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6B85-FF62-43DA-85D1-58E3972CD9D7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3" y="207458"/>
            <a:ext cx="2238342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62" y="207458"/>
            <a:ext cx="3688538" cy="10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6766" y="1484156"/>
            <a:ext cx="1711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Thesis: </a:t>
            </a:r>
            <a:r>
              <a:rPr lang="de-DE" sz="5400" dirty="0" smtClean="0"/>
              <a:t>3D </a:t>
            </a:r>
            <a:r>
              <a:rPr lang="de-DE" sz="5400" dirty="0" err="1" smtClean="0"/>
              <a:t>print</a:t>
            </a:r>
            <a:r>
              <a:rPr lang="de-DE" sz="5400" dirty="0" smtClean="0"/>
              <a:t> </a:t>
            </a:r>
            <a:r>
              <a:rPr lang="de-DE" sz="5400" dirty="0" err="1" smtClean="0"/>
              <a:t>and</a:t>
            </a:r>
            <a:r>
              <a:rPr lang="de-DE" sz="5400" dirty="0" smtClean="0"/>
              <a:t> </a:t>
            </a:r>
            <a:r>
              <a:rPr lang="de-DE" sz="5400" dirty="0" err="1" smtClean="0"/>
              <a:t>lead</a:t>
            </a:r>
            <a:r>
              <a:rPr lang="de-DE" sz="5400" dirty="0" smtClean="0"/>
              <a:t> time </a:t>
            </a:r>
            <a:r>
              <a:rPr lang="de-DE" sz="5400" dirty="0" err="1" smtClean="0"/>
              <a:t>improvement</a:t>
            </a:r>
            <a:endParaRPr lang="de-DE" sz="4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94449" y="2604184"/>
            <a:ext cx="108167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000" dirty="0" smtClean="0"/>
              <a:t>The c-</a:t>
            </a:r>
            <a:r>
              <a:rPr lang="de-DE" sz="4000" dirty="0" err="1" smtClean="0"/>
              <a:t>factory‘s</a:t>
            </a:r>
            <a:r>
              <a:rPr lang="de-DE" sz="4000" dirty="0" smtClean="0"/>
              <a:t> </a:t>
            </a:r>
            <a:r>
              <a:rPr lang="de-DE" sz="4000" dirty="0" err="1" smtClean="0"/>
              <a:t>production</a:t>
            </a:r>
            <a:r>
              <a:rPr lang="de-DE" sz="4000" dirty="0" smtClean="0"/>
              <a:t> </a:t>
            </a:r>
            <a:r>
              <a:rPr lang="de-DE" sz="4000" dirty="0" err="1" smtClean="0"/>
              <a:t>needs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gather</a:t>
            </a:r>
            <a:r>
              <a:rPr lang="de-DE" sz="4000" dirty="0" smtClean="0"/>
              <a:t> </a:t>
            </a:r>
            <a:r>
              <a:rPr lang="de-DE" sz="4000" dirty="0" err="1" smtClean="0"/>
              <a:t>speed</a:t>
            </a:r>
            <a:r>
              <a:rPr lang="de-DE" sz="4000" dirty="0" smtClean="0"/>
              <a:t>. At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moment</a:t>
            </a:r>
            <a:r>
              <a:rPr lang="de-DE" sz="4000" dirty="0" smtClean="0"/>
              <a:t>, 3D </a:t>
            </a:r>
            <a:r>
              <a:rPr lang="de-DE" sz="4000" dirty="0" err="1" smtClean="0"/>
              <a:t>printing</a:t>
            </a:r>
            <a:r>
              <a:rPr lang="de-DE" sz="4000" dirty="0" smtClean="0"/>
              <a:t> </a:t>
            </a:r>
            <a:r>
              <a:rPr lang="de-DE" sz="4000" dirty="0" err="1" smtClean="0"/>
              <a:t>takes</a:t>
            </a:r>
            <a:r>
              <a:rPr lang="de-DE" sz="4000" dirty="0" smtClean="0"/>
              <a:t> </a:t>
            </a:r>
            <a:r>
              <a:rPr lang="de-DE" sz="4000" dirty="0" err="1" smtClean="0"/>
              <a:t>up</a:t>
            </a:r>
            <a:r>
              <a:rPr lang="de-DE" sz="4000" dirty="0" smtClean="0"/>
              <a:t> </a:t>
            </a:r>
            <a:r>
              <a:rPr lang="de-DE" sz="4000" dirty="0" err="1" smtClean="0"/>
              <a:t>too</a:t>
            </a:r>
            <a:r>
              <a:rPr lang="de-DE" sz="4000" dirty="0" smtClean="0"/>
              <a:t> </a:t>
            </a:r>
            <a:r>
              <a:rPr lang="de-DE" sz="4000" dirty="0" err="1" smtClean="0"/>
              <a:t>much</a:t>
            </a:r>
            <a:r>
              <a:rPr lang="de-DE" sz="4000" dirty="0" smtClean="0"/>
              <a:t> time. As </a:t>
            </a:r>
            <a:r>
              <a:rPr lang="de-DE" sz="4000" dirty="0" err="1" smtClean="0"/>
              <a:t>part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your</a:t>
            </a:r>
            <a:r>
              <a:rPr lang="de-DE" sz="4000" dirty="0" smtClean="0"/>
              <a:t> </a:t>
            </a:r>
            <a:r>
              <a:rPr lang="de-DE" sz="4000" dirty="0" err="1" smtClean="0"/>
              <a:t>thesis</a:t>
            </a:r>
            <a:r>
              <a:rPr lang="de-DE" sz="4000" dirty="0" smtClean="0"/>
              <a:t>, </a:t>
            </a:r>
            <a:r>
              <a:rPr lang="de-DE" sz="4000" dirty="0" err="1" smtClean="0"/>
              <a:t>you</a:t>
            </a:r>
            <a:r>
              <a:rPr lang="de-DE" sz="4000" dirty="0" smtClean="0"/>
              <a:t> will </a:t>
            </a:r>
            <a:r>
              <a:rPr lang="de-DE" sz="4000" dirty="0" err="1" smtClean="0"/>
              <a:t>have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find a </a:t>
            </a:r>
            <a:r>
              <a:rPr lang="de-DE" sz="4000" dirty="0" err="1" smtClean="0"/>
              <a:t>way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simplify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3D </a:t>
            </a:r>
            <a:r>
              <a:rPr lang="de-DE" sz="4000" dirty="0" err="1" smtClean="0"/>
              <a:t>printing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c-</a:t>
            </a:r>
            <a:r>
              <a:rPr lang="de-DE" sz="4000" dirty="0" err="1" smtClean="0"/>
              <a:t>factory‘s</a:t>
            </a:r>
            <a:r>
              <a:rPr lang="de-DE" sz="4000" dirty="0" smtClean="0"/>
              <a:t> </a:t>
            </a:r>
            <a:r>
              <a:rPr lang="de-DE" sz="4000" dirty="0" err="1" smtClean="0"/>
              <a:t>truck</a:t>
            </a:r>
            <a:r>
              <a:rPr lang="de-DE" sz="4000" dirty="0" smtClean="0"/>
              <a:t> </a:t>
            </a:r>
            <a:r>
              <a:rPr lang="de-DE" sz="4000" dirty="0" err="1" smtClean="0"/>
              <a:t>beds</a:t>
            </a:r>
            <a:r>
              <a:rPr lang="de-DE" sz="4000" dirty="0" smtClean="0"/>
              <a:t>.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5" t="25715" r="16381" b="14469"/>
          <a:stretch/>
        </p:blipFill>
        <p:spPr>
          <a:xfrm>
            <a:off x="12613710" y="2404669"/>
            <a:ext cx="4893956" cy="356912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6766" y="8797904"/>
            <a:ext cx="1711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Supervisor</a:t>
            </a:r>
            <a:r>
              <a:rPr lang="de-DE" sz="3600" dirty="0" smtClean="0"/>
              <a:t>: </a:t>
            </a:r>
            <a:r>
              <a:rPr lang="de-DE" sz="3600" dirty="0" smtClean="0"/>
              <a:t>	Prof.-Dr. Christoph Bunsen    	</a:t>
            </a:r>
            <a:r>
              <a:rPr lang="de-DE" sz="3600" dirty="0" err="1" smtClean="0"/>
              <a:t>and</a:t>
            </a:r>
            <a:r>
              <a:rPr lang="de-DE" sz="3600" dirty="0" smtClean="0"/>
              <a:t> </a:t>
            </a:r>
            <a:r>
              <a:rPr lang="de-DE" sz="3600" dirty="0" smtClean="0"/>
              <a:t>	Roland Oppelt </a:t>
            </a:r>
          </a:p>
          <a:p>
            <a:r>
              <a:rPr lang="de-DE" sz="3600" b="1" dirty="0" err="1" smtClean="0"/>
              <a:t>Contact</a:t>
            </a:r>
            <a:r>
              <a:rPr lang="de-DE" sz="3600" dirty="0" smtClean="0"/>
              <a:t>: 	christoph.bunsen@fhws.de		roland.oppelt@fhws.de</a:t>
            </a:r>
            <a:endParaRPr lang="de-DE" sz="3000" dirty="0">
              <a:latin typeface="DIN" panose="02000504040000020003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3857" y="5973796"/>
            <a:ext cx="3523809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Schuster, Florian</dc:creator>
  <cp:lastModifiedBy>Roman, Sabina</cp:lastModifiedBy>
  <cp:revision>50</cp:revision>
  <dcterms:created xsi:type="dcterms:W3CDTF">2013-06-05T07:18:02Z</dcterms:created>
  <dcterms:modified xsi:type="dcterms:W3CDTF">2018-03-21T11:59:03Z</dcterms:modified>
</cp:coreProperties>
</file>