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18288000" cy="10285413"/>
  <p:notesSz cx="9144000" cy="6858000"/>
  <p:defaultTextStyle>
    <a:defPPr>
      <a:defRPr lang="de-DE"/>
    </a:defPPr>
    <a:lvl1pPr marL="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1pPr>
    <a:lvl2pPr marL="689065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2pPr>
    <a:lvl3pPr marL="1378130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3pPr>
    <a:lvl4pPr marL="206719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4pPr>
    <a:lvl5pPr marL="275625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5pPr>
    <a:lvl6pPr marL="3445324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6pPr>
    <a:lvl7pPr marL="4134389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7pPr>
    <a:lvl8pPr marL="4823453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8pPr>
    <a:lvl9pPr marL="5512518" algn="l" defTabSz="1378130" rtl="0" eaLnBrk="1" latinLnBrk="0" hangingPunct="1">
      <a:defRPr sz="2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108" y="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4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66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19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3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9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4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 anchor="t"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2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6B85-FF62-43DA-85D1-58E3972CD9D7}" type="datetimeFigureOut">
              <a:rPr lang="de-DE" smtClean="0"/>
              <a:t>04.05.2020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A478-D4F3-4579-887F-D789D055F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3" y="207458"/>
            <a:ext cx="2238342" cy="108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462" y="207458"/>
            <a:ext cx="3688538" cy="10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06766" y="1484156"/>
            <a:ext cx="17113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dirty="0" smtClean="0"/>
              <a:t>Abschlussarbeit: </a:t>
            </a:r>
            <a:r>
              <a:rPr lang="de-DE" sz="5400" dirty="0" smtClean="0"/>
              <a:t>Validierung und Konzeptionierung eines </a:t>
            </a:r>
          </a:p>
          <a:p>
            <a:r>
              <a:rPr lang="de-DE" sz="5400" dirty="0" smtClean="0"/>
              <a:t>3D gedruckten Werkzeugs für eine Spritzgießmaschine</a:t>
            </a:r>
            <a:endParaRPr lang="de-DE" sz="48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06766" y="3637510"/>
            <a:ext cx="107165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000" dirty="0"/>
              <a:t>Die </a:t>
            </a:r>
            <a:r>
              <a:rPr lang="de-DE" sz="4000" dirty="0" smtClean="0"/>
              <a:t>Produktion der </a:t>
            </a:r>
            <a:r>
              <a:rPr lang="de-DE" sz="4000" dirty="0"/>
              <a:t>c-</a:t>
            </a:r>
            <a:r>
              <a:rPr lang="de-DE" sz="4000" dirty="0" err="1"/>
              <a:t>factory</a:t>
            </a:r>
            <a:r>
              <a:rPr lang="de-DE" sz="4000" dirty="0"/>
              <a:t> soll besser und vielfältiger werden! Dafür werden neue Produkte benötigt.</a:t>
            </a:r>
          </a:p>
          <a:p>
            <a:pPr algn="just"/>
            <a:r>
              <a:rPr lang="de-DE" sz="4000" dirty="0" smtClean="0"/>
              <a:t>Ihre </a:t>
            </a:r>
            <a:r>
              <a:rPr lang="de-DE" sz="4000" dirty="0"/>
              <a:t>Aufgabe wird sein, für unsere </a:t>
            </a:r>
            <a:r>
              <a:rPr lang="de-DE" sz="4000" dirty="0" smtClean="0"/>
              <a:t>Spritzgießmaschine, ein Konzept zu erstellen und diesen zu validieren um Werkzeuge </a:t>
            </a:r>
            <a:r>
              <a:rPr lang="de-DE" sz="4000" dirty="0"/>
              <a:t>3D zu </a:t>
            </a:r>
            <a:r>
              <a:rPr lang="de-DE" sz="4000" dirty="0" smtClean="0"/>
              <a:t>drucken zu können damit unser </a:t>
            </a:r>
            <a:r>
              <a:rPr lang="de-DE" sz="4000" dirty="0"/>
              <a:t>Portfolio </a:t>
            </a:r>
            <a:r>
              <a:rPr lang="de-DE" sz="4000" dirty="0" smtClean="0"/>
              <a:t>erweitert werden kann. </a:t>
            </a:r>
            <a:endParaRPr lang="de-DE" sz="4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5" t="25715" r="16381" b="14469"/>
          <a:stretch/>
        </p:blipFill>
        <p:spPr>
          <a:xfrm>
            <a:off x="13394044" y="3854035"/>
            <a:ext cx="4893956" cy="356912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06766" y="8797904"/>
            <a:ext cx="17113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Betreuung</a:t>
            </a:r>
            <a:r>
              <a:rPr lang="de-DE" sz="3600" dirty="0" smtClean="0"/>
              <a:t>: 	Prof.-Dr. Christoph Bunsen    	und 	Roland Oppelt </a:t>
            </a:r>
          </a:p>
          <a:p>
            <a:r>
              <a:rPr lang="de-DE" sz="3600" b="1" dirty="0" smtClean="0"/>
              <a:t>Kontakt</a:t>
            </a:r>
            <a:r>
              <a:rPr lang="de-DE" sz="3600" dirty="0" smtClean="0"/>
              <a:t>: 	christoph.bunsen@fhws.de		roland.oppelt@fhws.de</a:t>
            </a:r>
            <a:endParaRPr lang="de-DE" sz="3000" dirty="0">
              <a:latin typeface="DIN" panose="02000504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Roman, Sabina</cp:lastModifiedBy>
  <cp:revision>55</cp:revision>
  <dcterms:created xsi:type="dcterms:W3CDTF">2013-06-05T07:18:02Z</dcterms:created>
  <dcterms:modified xsi:type="dcterms:W3CDTF">2020-05-04T11:57:29Z</dcterms:modified>
</cp:coreProperties>
</file>